
<file path=[Content_Types].xml><?xml version="1.0" encoding="utf-8"?>
<Types xmlns="http://schemas.openxmlformats.org/package/2006/content-types"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745"/>
    <p:restoredTop sz="94771"/>
  </p:normalViewPr>
  <p:slideViewPr>
    <p:cSldViewPr snapToGrid="0" snapToObjects="1">
      <p:cViewPr>
        <p:scale>
          <a:sx n="84" d="100"/>
          <a:sy n="84" d="100"/>
        </p:scale>
        <p:origin x="1552" y="5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840759-FA56-3A4E-941B-260FAC01A9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C83708-CA70-4A4E-869B-CE18898048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BA8251-5116-2849-B2D5-760FA43952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21950-E179-B541-8B3A-F9117765DF5B}" type="datetimeFigureOut">
              <a:rPr lang="en-US" smtClean="0"/>
              <a:t>5/5/20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FDD37F-B67F-7E42-8ED4-6B7F36B4D5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F7B7D3-1E05-D144-96BB-46D14081B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1BC5A3-62CA-9246-AAEF-03E9611E25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1448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8EBEE8-39EF-7941-B596-DCFBC28E0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29F055-E8B8-1444-AA15-596953DEA7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F28003-7722-4744-87CD-D05386CF09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21950-E179-B541-8B3A-F9117765DF5B}" type="datetimeFigureOut">
              <a:rPr lang="en-US" smtClean="0"/>
              <a:t>5/5/20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44BCC3-C2B3-F44F-A70A-60EB7F87B5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3E0751-9179-764F-B9E5-5A1FB57F4F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1BC5A3-62CA-9246-AAEF-03E9611E25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6805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D2FC2B9-7BE1-B94F-85F0-1E7F66B2A80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CA8F550-E748-AD4C-8ED9-DEE7D41574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6336E8-7AEA-044B-8523-44698DB2A4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21950-E179-B541-8B3A-F9117765DF5B}" type="datetimeFigureOut">
              <a:rPr lang="en-US" smtClean="0"/>
              <a:t>5/5/20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A8DBD4-A822-E046-A8A2-F93DB452EE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93DEBB-7DF3-1B41-95FF-D700CFABBA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1BC5A3-62CA-9246-AAEF-03E9611E25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1873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457B7F-C0B6-8C45-8DF2-154FDE106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4913E7-FF13-1F40-A86E-32583DD043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17DBD1-E151-0546-8437-8282ADE364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21950-E179-B541-8B3A-F9117765DF5B}" type="datetimeFigureOut">
              <a:rPr lang="en-US" smtClean="0"/>
              <a:t>5/5/20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AE015A-968F-3049-9C68-C0D93FBA15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A5773A-AFC8-E043-9030-B23470B01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1BC5A3-62CA-9246-AAEF-03E9611E25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6270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99CF1-8BE4-2F48-A2A4-1AFC9A4286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42395C-0229-904A-A869-EE12479CE7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519FFD-2BDD-754D-8D1B-617E578F9E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21950-E179-B541-8B3A-F9117765DF5B}" type="datetimeFigureOut">
              <a:rPr lang="en-US" smtClean="0"/>
              <a:t>5/5/20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772203-38DB-EB4E-9ADD-E94DC2BEFD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111566-15C5-984B-AFCB-C80B19E21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1BC5A3-62CA-9246-AAEF-03E9611E25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8251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B2BA8-E30B-314E-A8D8-F60C09D97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4CA33B-209C-B44E-87D5-D5DEE6B815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19367B-2701-E54D-97B5-056E47AD10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8F24AA-49F6-DB40-8599-895A1CAF52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21950-E179-B541-8B3A-F9117765DF5B}" type="datetimeFigureOut">
              <a:rPr lang="en-US" smtClean="0"/>
              <a:t>5/5/20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385002-323D-3448-A648-41E1B91CD3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2A3AAB-4593-464C-BAB7-C23A96C0B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1BC5A3-62CA-9246-AAEF-03E9611E25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751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59B24-820E-6744-867C-388490AD31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7118EC-6EC7-FC48-94D9-9E68B28214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029397-9BE7-1942-9E42-45DF4D9798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F0EA19B-C0A5-214B-A0F0-C312966783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E74D7A0-89B8-1841-934A-8AF673FAA42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2ED232C-A950-5D48-81AB-7684B73DA8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21950-E179-B541-8B3A-F9117765DF5B}" type="datetimeFigureOut">
              <a:rPr lang="en-US" smtClean="0"/>
              <a:t>5/5/20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FEC91CE-38C4-2249-9877-708BAEFAE0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B3E16FB-2C79-1542-A9A5-EAA71A332F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1BC5A3-62CA-9246-AAEF-03E9611E25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3271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49C7AA-7ECB-A543-9018-1A9058D4A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5602207-B9A1-8647-AA4E-191B06F231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21950-E179-B541-8B3A-F9117765DF5B}" type="datetimeFigureOut">
              <a:rPr lang="en-US" smtClean="0"/>
              <a:t>5/5/20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C10C1B-D062-B742-B310-9753C5D3DD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916DB7-B216-EF48-81E4-834D571D4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1BC5A3-62CA-9246-AAEF-03E9611E25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2557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25A44E7-D4DA-884A-B24E-DC59AA0435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21950-E179-B541-8B3A-F9117765DF5B}" type="datetimeFigureOut">
              <a:rPr lang="en-US" smtClean="0"/>
              <a:t>5/5/20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0169A6-124F-AD43-98C1-FD82B4D59A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68255D-EE91-F747-9C48-3D81207752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1BC5A3-62CA-9246-AAEF-03E9611E25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2778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6FE128-BF32-954D-B49E-4D6F463FF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144FC8-1323-2C4D-A1BB-DCA1A4A999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D066B2-5CFE-634A-A890-AE74999A96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A31CC2-6C0B-B345-B88A-32DAB2601B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21950-E179-B541-8B3A-F9117765DF5B}" type="datetimeFigureOut">
              <a:rPr lang="en-US" smtClean="0"/>
              <a:t>5/5/20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B2219A-2135-E944-9B05-E6A09A0D0E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359231-8693-6E48-BC06-97B0F8BF4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1BC5A3-62CA-9246-AAEF-03E9611E25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7587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206C8A-2955-A548-8BB1-7FDE414372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9920DC6-C665-8642-AF44-240016B3801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2A9F51-0434-F346-98EB-E5EDF9844F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322FEF-CAF8-1942-9AA3-E7C569123C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21950-E179-B541-8B3A-F9117765DF5B}" type="datetimeFigureOut">
              <a:rPr lang="en-US" smtClean="0"/>
              <a:t>5/5/20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3FB35A-CD7F-D14B-BFBE-DAE823D1B6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A0DA1A-2512-B04B-8008-04B060B78B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1BC5A3-62CA-9246-AAEF-03E9611E25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0994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907F05B-EECB-A241-801D-B126F0233A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82CC47-4FA6-1249-A44A-C80A71CE33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554115-0F0C-3C4F-AAFC-5E765448A50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D21950-E179-B541-8B3A-F9117765DF5B}" type="datetimeFigureOut">
              <a:rPr lang="en-US" smtClean="0"/>
              <a:t>5/5/20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279DE8-8138-FB4A-9E3B-4AD03B2BF0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789AA7-B8BD-A140-84B4-193B010B04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1BC5A3-62CA-9246-AAEF-03E9611E25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3520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C7147A5F-4BFF-1944-9988-16184DEA12AD}"/>
              </a:ext>
            </a:extLst>
          </p:cNvPr>
          <p:cNvGrpSpPr/>
          <p:nvPr/>
        </p:nvGrpSpPr>
        <p:grpSpPr>
          <a:xfrm>
            <a:off x="1484515" y="183629"/>
            <a:ext cx="9222970" cy="6490741"/>
            <a:chOff x="509133" y="134911"/>
            <a:chExt cx="9222970" cy="6490741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B0D164D-5B87-FC4F-A9A4-E6ECD207DEF8}"/>
                </a:ext>
              </a:extLst>
            </p:cNvPr>
            <p:cNvSpPr/>
            <p:nvPr/>
          </p:nvSpPr>
          <p:spPr>
            <a:xfrm>
              <a:off x="509665" y="134911"/>
              <a:ext cx="1155669" cy="49196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Metadata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B0E6BEE-2C95-174E-9B3F-F15B4366B028}"/>
                </a:ext>
              </a:extLst>
            </p:cNvPr>
            <p:cNvSpPr/>
            <p:nvPr/>
          </p:nvSpPr>
          <p:spPr>
            <a:xfrm>
              <a:off x="1665335" y="5705978"/>
              <a:ext cx="3224165" cy="919674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Variants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BBBF2A7-1D47-0A40-8B5E-2978B95E20F8}"/>
                </a:ext>
              </a:extLst>
            </p:cNvPr>
            <p:cNvSpPr/>
            <p:nvPr/>
          </p:nvSpPr>
          <p:spPr>
            <a:xfrm>
              <a:off x="4889501" y="5705978"/>
              <a:ext cx="2363069" cy="919674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Trait one</a:t>
              </a:r>
              <a:br>
                <a:rPr lang="en-US" dirty="0"/>
              </a:br>
              <a:r>
                <a:rPr lang="en-US" dirty="0"/>
                <a:t>association statistics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1C6C04C-7F14-6949-86A4-2C52307950CC}"/>
                </a:ext>
              </a:extLst>
            </p:cNvPr>
            <p:cNvSpPr/>
            <p:nvPr/>
          </p:nvSpPr>
          <p:spPr>
            <a:xfrm>
              <a:off x="7252571" y="5705978"/>
              <a:ext cx="2479532" cy="919674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Trait two</a:t>
              </a:r>
              <a:br>
                <a:rPr lang="en-US" dirty="0"/>
              </a:br>
              <a:r>
                <a:rPr lang="en-US" dirty="0"/>
                <a:t>association statistics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F791192-2A39-0346-9904-9C780F9A9669}"/>
                </a:ext>
              </a:extLst>
            </p:cNvPr>
            <p:cNvSpPr/>
            <p:nvPr/>
          </p:nvSpPr>
          <p:spPr>
            <a:xfrm rot="5400000">
              <a:off x="301441" y="5262292"/>
              <a:ext cx="1571052" cy="1155668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vert="vert270" rtlCol="0" anchor="ctr"/>
            <a:lstStyle/>
            <a:p>
              <a:pPr algn="ctr"/>
              <a:r>
                <a:rPr lang="en-US" dirty="0"/>
                <a:t>Loci</a:t>
              </a:r>
            </a:p>
          </p:txBody>
        </p:sp>
        <p:pic>
          <p:nvPicPr>
            <p:cNvPr id="4" name="Picture 3" descr="A screenshot of text&#10;&#10;Description automatically generated">
              <a:extLst>
                <a:ext uri="{FF2B5EF4-FFF2-40B4-BE49-F238E27FC236}">
                  <a16:creationId xmlns:a16="http://schemas.microsoft.com/office/drawing/2014/main" id="{9F6C8973-C558-2247-B8F2-8583F184699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64801" y="134911"/>
              <a:ext cx="8067301" cy="557106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903964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13</Words>
  <Application>Microsoft Macintosh PowerPoint</Application>
  <PresentationFormat>Widescreen</PresentationFormat>
  <Paragraphs>5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Matt Lyon</dc:creator>
  <cp:lastModifiedBy>Matt Lyon</cp:lastModifiedBy>
  <cp:revision>7</cp:revision>
  <dcterms:created xsi:type="dcterms:W3CDTF">2020-03-04T17:20:55Z</dcterms:created>
  <dcterms:modified xsi:type="dcterms:W3CDTF">2020-05-05T14:16:22Z</dcterms:modified>
</cp:coreProperties>
</file>